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79BD5-0205-4CB8-A1A2-C952C166F767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469BE-E021-429A-864C-27D21784BF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1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CD01C-5060-4FE2-A03B-4EA03A283584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DAF7F-881F-4F6C-90B3-0659BA8E48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DAF7F-881F-4F6C-90B3-0659BA8E480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F168A-6E1E-4C59-B955-CF86533389EC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57E96-40BD-4ABE-A4A1-95003ABFA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ibrary.thinkquest.org/C006669/media/Chem/img/Graphs/HeatCoo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6553200" cy="4500688"/>
          </a:xfrm>
          <a:prstGeom prst="rect">
            <a:avLst/>
          </a:prstGeom>
          <a:noFill/>
        </p:spPr>
      </p:pic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1295400" y="381000"/>
            <a:ext cx="6467475" cy="1114425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Phase Change Graph</a:t>
            </a:r>
            <a:endParaRPr lang="en-US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28600" y="6172200"/>
            <a:ext cx="2971800" cy="428625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6500"/>
                <a:gd name="adj2" fmla="val -1865"/>
              </a:avLst>
            </a:prstTxWarp>
          </a:bodyPr>
          <a:lstStyle/>
          <a:p>
            <a:pPr algn="ctr" rtl="0"/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Julia Schoenewald</a:t>
            </a:r>
            <a:endParaRPr lang="en-US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upload.wikimedia.org/wikibooks/en/b/b7/Phase_Heat_Diagra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962400"/>
            <a:ext cx="4495800" cy="26974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Explanation: page </a:t>
            </a:r>
            <a:r>
              <a:rPr lang="en-US" b="1" dirty="0" smtClean="0"/>
              <a:t>403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Picture: page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523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9812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Kinetic Energy is added to a liquid causing the temperature to rise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Eventually a phase change occurs and you observe a plateau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During a phase change the temperature remains constant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Phase changes include melting, freezing, evaporation, and condensation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800" dirty="0" smtClean="0"/>
              <a:t>Where does the diagram first plateau and why?</a:t>
            </a:r>
          </a:p>
          <a:p>
            <a:r>
              <a:rPr lang="en-US" sz="2800" dirty="0" smtClean="0"/>
              <a:t>What is happening to the kinetic energy in Leg C?</a:t>
            </a:r>
          </a:p>
          <a:p>
            <a:r>
              <a:rPr lang="en-US" sz="2800" dirty="0" smtClean="0"/>
              <a:t>Where does the diagram plateau again and why?</a:t>
            </a:r>
            <a:endParaRPr lang="en-US" sz="2800" dirty="0"/>
          </a:p>
        </p:txBody>
      </p:sp>
      <p:pic>
        <p:nvPicPr>
          <p:cNvPr id="17410" name="Picture 2" descr="http://www.chemtutor.com/images/phas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"/>
            <a:ext cx="7606254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plateaus at 0⁰C because a phase change is a occurring. Either freezing or melting is happening at this temperature. During a phase change the temperature doesn’t change.  </a:t>
            </a:r>
          </a:p>
          <a:p>
            <a:endParaRPr lang="en-US" sz="2400" dirty="0"/>
          </a:p>
          <a:p>
            <a:r>
              <a:rPr lang="en-US" sz="2400" dirty="0" smtClean="0"/>
              <a:t>During Leg C more kinetic energy is being added to the liquid causing the temperature to rise. </a:t>
            </a:r>
          </a:p>
          <a:p>
            <a:endParaRPr lang="en-US" sz="2400" dirty="0"/>
          </a:p>
          <a:p>
            <a:r>
              <a:rPr lang="en-US" sz="2400" dirty="0" smtClean="0"/>
              <a:t>It plateaus at 100⁰C because there is a phase change. Evaporation or condensation is occurring at this temperature. During a phase change the temperature doesn’t change. 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4191000"/>
          <a:ext cx="82296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724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Leg</a:t>
                      </a:r>
                      <a:r>
                        <a:rPr lang="en-US" baseline="0" dirty="0" smtClean="0"/>
                        <a:t> B (A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Leg</a:t>
                      </a:r>
                      <a:r>
                        <a:rPr lang="en-US" baseline="0" dirty="0" smtClean="0"/>
                        <a:t> B (C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Leg D (C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Leg</a:t>
                      </a:r>
                      <a:r>
                        <a:rPr lang="en-US" baseline="0" dirty="0" smtClean="0"/>
                        <a:t> D (E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http://www.chemtutor.com/images/phas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28600"/>
            <a:ext cx="6413940" cy="3598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2296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724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Leg</a:t>
                      </a:r>
                      <a:r>
                        <a:rPr lang="en-US" baseline="0" dirty="0" smtClean="0"/>
                        <a:t> B (A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C)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solid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liquid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melting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rising</a:t>
                      </a:r>
                      <a:endParaRPr lang="en-US" b="1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Leg</a:t>
                      </a:r>
                      <a:r>
                        <a:rPr lang="en-US" baseline="0" dirty="0" smtClean="0"/>
                        <a:t> B (C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A)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liquid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gas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evaporation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rising</a:t>
                      </a:r>
                      <a:endParaRPr lang="en-US" b="1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Leg</a:t>
                      </a:r>
                      <a:r>
                        <a:rPr lang="en-US" baseline="0" dirty="0" smtClean="0"/>
                        <a:t> B (C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E)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gas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liquid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condensation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falling</a:t>
                      </a:r>
                      <a:endParaRPr lang="en-US" b="1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Leg</a:t>
                      </a:r>
                      <a:r>
                        <a:rPr lang="en-US" baseline="0" dirty="0" smtClean="0"/>
                        <a:t> B (E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C)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liquid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solid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freezing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falling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81200" y="304800"/>
            <a:ext cx="5014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Phase Changes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1506" name="Picture 2" descr="http://websites.kahoks.org/Richert_Gary/images/phas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810000"/>
            <a:ext cx="5543884" cy="28214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FC879ACB-26B4-4B08-8719-3BC9CEDA4F6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249</Words>
  <Application>Microsoft Office PowerPoint</Application>
  <PresentationFormat>On-screen Show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Explanation: page 403</vt:lpstr>
      <vt:lpstr>PowerPoint Presentation</vt:lpstr>
      <vt:lpstr>Answers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Wendy Schoenewald</dc:creator>
  <cp:lastModifiedBy>LOCKARD, KEVIN J</cp:lastModifiedBy>
  <cp:revision>41</cp:revision>
  <dcterms:created xsi:type="dcterms:W3CDTF">2011-06-05T18:37:04Z</dcterms:created>
  <dcterms:modified xsi:type="dcterms:W3CDTF">2014-01-02T11:28:01Z</dcterms:modified>
</cp:coreProperties>
</file>